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172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5952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9739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141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920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201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7230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82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804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59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209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AF954-F60E-4785-8FDE-009FD8546BEB}" type="datetimeFigureOut">
              <a:rPr lang="nl-BE" smtClean="0"/>
              <a:t>28/05/2014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4BDA-5A6C-4E0B-B933-F1DF5936B4C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7408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5400" dirty="0" smtClean="0"/>
              <a:t>Macrofotografie</a:t>
            </a:r>
            <a:endParaRPr lang="nl-BE" sz="5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4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Foto’s van héél dichtbij</a:t>
            </a:r>
            <a:endParaRPr lang="nl-BE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8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4718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08868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907002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93579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656060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54701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98743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60098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183692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122112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Office PowerPoint</Application>
  <PresentationFormat>Diavoorstelling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Macrofotografie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Macrofotografie</dc:title>
  <dc:creator>Michiel</dc:creator>
  <cp:lastModifiedBy>Michiel</cp:lastModifiedBy>
  <cp:revision>4</cp:revision>
  <dcterms:created xsi:type="dcterms:W3CDTF">2014-03-25T09:45:36Z</dcterms:created>
  <dcterms:modified xsi:type="dcterms:W3CDTF">2014-05-28T14:15:08Z</dcterms:modified>
</cp:coreProperties>
</file>