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932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489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368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629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332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711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826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295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20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204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712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86CF-5DD6-46A1-A4A1-F73950E428FA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EDDE-7E05-45AB-8454-30ADA232819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215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BE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Waar zit Kika?</a:t>
            </a:r>
            <a:endParaRPr lang="nl-BE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021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46" y="583010"/>
            <a:ext cx="7589308" cy="5691981"/>
          </a:xfrm>
        </p:spPr>
      </p:pic>
      <p:sp>
        <p:nvSpPr>
          <p:cNvPr id="5" name="Tekstvak 4"/>
          <p:cNvSpPr txBox="1"/>
          <p:nvPr/>
        </p:nvSpPr>
        <p:spPr>
          <a:xfrm>
            <a:off x="755576" y="645631"/>
            <a:ext cx="4067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AAN DE BANK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333460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46" y="583010"/>
            <a:ext cx="7589308" cy="5691981"/>
          </a:xfrm>
        </p:spPr>
      </p:pic>
      <p:sp>
        <p:nvSpPr>
          <p:cNvPr id="5" name="Tekstvak 4"/>
          <p:cNvSpPr txBox="1"/>
          <p:nvPr/>
        </p:nvSpPr>
        <p:spPr>
          <a:xfrm>
            <a:off x="3563888" y="5517232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TEGEN DE BAK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189018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668" y="568251"/>
            <a:ext cx="7628665" cy="5721499"/>
          </a:xfrm>
        </p:spPr>
      </p:pic>
      <p:sp>
        <p:nvSpPr>
          <p:cNvPr id="5" name="Tekstvak 4"/>
          <p:cNvSpPr txBox="1"/>
          <p:nvPr/>
        </p:nvSpPr>
        <p:spPr>
          <a:xfrm>
            <a:off x="971600" y="836712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OP DE BANK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2106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46" y="583010"/>
            <a:ext cx="7589308" cy="5691981"/>
          </a:xfrm>
        </p:spPr>
      </p:pic>
      <p:sp>
        <p:nvSpPr>
          <p:cNvPr id="5" name="Tekstvak 4"/>
          <p:cNvSpPr txBox="1"/>
          <p:nvPr/>
        </p:nvSpPr>
        <p:spPr>
          <a:xfrm>
            <a:off x="827584" y="260648"/>
            <a:ext cx="38884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ONDER DE BANK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397384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46" y="583010"/>
            <a:ext cx="7589308" cy="5691981"/>
          </a:xfrm>
        </p:spPr>
      </p:pic>
      <p:sp>
        <p:nvSpPr>
          <p:cNvPr id="5" name="Tekstvak 4"/>
          <p:cNvSpPr txBox="1"/>
          <p:nvPr/>
        </p:nvSpPr>
        <p:spPr>
          <a:xfrm>
            <a:off x="683568" y="1556792"/>
            <a:ext cx="29523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NAAST DE BANK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39727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46" y="583010"/>
            <a:ext cx="7589308" cy="5691981"/>
          </a:xfrm>
        </p:spPr>
      </p:pic>
      <p:sp>
        <p:nvSpPr>
          <p:cNvPr id="5" name="Tekstvak 4"/>
          <p:cNvSpPr txBox="1"/>
          <p:nvPr/>
        </p:nvSpPr>
        <p:spPr>
          <a:xfrm>
            <a:off x="2987824" y="2492896"/>
            <a:ext cx="2520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NAAST DE BANK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136748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46" y="583010"/>
            <a:ext cx="7589308" cy="5691981"/>
          </a:xfrm>
        </p:spPr>
      </p:pic>
      <p:sp>
        <p:nvSpPr>
          <p:cNvPr id="5" name="Tekstvak 4"/>
          <p:cNvSpPr txBox="1"/>
          <p:nvPr/>
        </p:nvSpPr>
        <p:spPr>
          <a:xfrm>
            <a:off x="755576" y="1916832"/>
            <a:ext cx="2232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VOOR DE BANK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386609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46" y="583010"/>
            <a:ext cx="7589308" cy="5691981"/>
          </a:xfrm>
        </p:spPr>
      </p:pic>
      <p:sp>
        <p:nvSpPr>
          <p:cNvPr id="5" name="Tekstvak 4"/>
          <p:cNvSpPr txBox="1"/>
          <p:nvPr/>
        </p:nvSpPr>
        <p:spPr>
          <a:xfrm>
            <a:off x="2339752" y="5445610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ACHTER DE BANK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177293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46" y="583010"/>
            <a:ext cx="7589308" cy="5691981"/>
          </a:xfrm>
        </p:spPr>
      </p:pic>
      <p:sp>
        <p:nvSpPr>
          <p:cNvPr id="5" name="Tekstvak 4"/>
          <p:cNvSpPr txBox="1"/>
          <p:nvPr/>
        </p:nvSpPr>
        <p:spPr>
          <a:xfrm>
            <a:off x="755576" y="764704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IN DE BANK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10603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346" y="583010"/>
            <a:ext cx="7589308" cy="5691981"/>
          </a:xfrm>
        </p:spPr>
      </p:pic>
      <p:sp>
        <p:nvSpPr>
          <p:cNvPr id="5" name="Tekstvak 4"/>
          <p:cNvSpPr txBox="1"/>
          <p:nvPr/>
        </p:nvSpPr>
        <p:spPr>
          <a:xfrm>
            <a:off x="0" y="0"/>
            <a:ext cx="3240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/>
              <a:t>TUSSEN DE BANKEN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36307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</Words>
  <Application>Microsoft Office PowerPoint</Application>
  <PresentationFormat>Diavoorstelling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Waar zit Kika?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 zit Kika?</dc:title>
  <dc:creator>Michiel</dc:creator>
  <cp:lastModifiedBy>Michiel</cp:lastModifiedBy>
  <cp:revision>3</cp:revision>
  <dcterms:created xsi:type="dcterms:W3CDTF">2014-04-30T12:20:29Z</dcterms:created>
  <dcterms:modified xsi:type="dcterms:W3CDTF">2014-05-28T15:55:21Z</dcterms:modified>
</cp:coreProperties>
</file>