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7065-363C-4E98-A58F-5A49E9A426F7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BAF0-684B-4C32-989C-514E3C890D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83122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7065-363C-4E98-A58F-5A49E9A426F7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BAF0-684B-4C32-989C-514E3C890D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08568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7065-363C-4E98-A58F-5A49E9A426F7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BAF0-684B-4C32-989C-514E3C890D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67452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7065-363C-4E98-A58F-5A49E9A426F7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BAF0-684B-4C32-989C-514E3C890D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0979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7065-363C-4E98-A58F-5A49E9A426F7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BAF0-684B-4C32-989C-514E3C890D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68978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7065-363C-4E98-A58F-5A49E9A426F7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BAF0-684B-4C32-989C-514E3C890D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2683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7065-363C-4E98-A58F-5A49E9A426F7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BAF0-684B-4C32-989C-514E3C890D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43845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7065-363C-4E98-A58F-5A49E9A426F7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BAF0-684B-4C32-989C-514E3C890D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495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7065-363C-4E98-A58F-5A49E9A426F7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BAF0-684B-4C32-989C-514E3C890D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54224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7065-363C-4E98-A58F-5A49E9A426F7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BAF0-684B-4C32-989C-514E3C890D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58432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7065-363C-4E98-A58F-5A49E9A426F7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CBAF0-684B-4C32-989C-514E3C890D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48262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F7065-363C-4E98-A58F-5A49E9A426F7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CBAF0-684B-4C32-989C-514E3C890D4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5454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461708"/>
            <a:ext cx="7772400" cy="1470025"/>
          </a:xfrm>
        </p:spPr>
        <p:txBody>
          <a:bodyPr>
            <a:noAutofit/>
          </a:bodyPr>
          <a:lstStyle/>
          <a:p>
            <a:r>
              <a:rPr lang="nl-BE" sz="6700" dirty="0" smtClean="0"/>
              <a:t>Emoties en gevoelens</a:t>
            </a:r>
            <a:endParaRPr lang="nl-BE" sz="67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2492896" cy="249289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45113" y="0"/>
            <a:ext cx="3323861" cy="249289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86201"/>
            <a:ext cx="2771800" cy="27718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0696" y="4086201"/>
            <a:ext cx="2993304" cy="277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2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Afkeer hebben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147274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Verdrietig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249719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Moe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391503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Neutraal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310907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Boos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419502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Nieuwsgierig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266897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Verlegen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20642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Verrast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218925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Blij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50761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Gelukkig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261178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Verafschuwd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55479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Bang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245356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16</Words>
  <Application>Microsoft Office PowerPoint</Application>
  <PresentationFormat>Diavoorstelling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Kantoorthema</vt:lpstr>
      <vt:lpstr>Emoties en gevoelens</vt:lpstr>
      <vt:lpstr>Boos</vt:lpstr>
      <vt:lpstr>Nieuwsgierig</vt:lpstr>
      <vt:lpstr>Verlegen</vt:lpstr>
      <vt:lpstr>Verrast</vt:lpstr>
      <vt:lpstr>Blij</vt:lpstr>
      <vt:lpstr>Gelukkig</vt:lpstr>
      <vt:lpstr>Verafschuwd</vt:lpstr>
      <vt:lpstr>Bang</vt:lpstr>
      <vt:lpstr>Afkeer hebben</vt:lpstr>
      <vt:lpstr>Verdrietig</vt:lpstr>
      <vt:lpstr>Moe</vt:lpstr>
      <vt:lpstr>Neutraal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Emoties en gevoelens</dc:title>
  <dc:creator>Michiel</dc:creator>
  <cp:lastModifiedBy>Michiel</cp:lastModifiedBy>
  <cp:revision>3</cp:revision>
  <dcterms:created xsi:type="dcterms:W3CDTF">2014-05-03T17:53:28Z</dcterms:created>
  <dcterms:modified xsi:type="dcterms:W3CDTF">2014-05-28T15:58:05Z</dcterms:modified>
</cp:coreProperties>
</file>