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26FA-98D1-4CD6-884A-78413CF186DA}" type="datetimeFigureOut">
              <a:rPr lang="nl-BE" smtClean="0"/>
              <a:t>22/04/2014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A728-D74B-455D-89C1-CA433A3A55E1}" type="slidenum">
              <a:rPr lang="nl-BE" smtClean="0"/>
              <a:t>‹nr.›</a:t>
            </a:fld>
            <a:endParaRPr lang="nl-BE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26FA-98D1-4CD6-884A-78413CF186DA}" type="datetimeFigureOut">
              <a:rPr lang="nl-BE" smtClean="0"/>
              <a:t>22/04/2014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A728-D74B-455D-89C1-CA433A3A55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26FA-98D1-4CD6-884A-78413CF186DA}" type="datetimeFigureOut">
              <a:rPr lang="nl-BE" smtClean="0"/>
              <a:t>22/04/2014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A728-D74B-455D-89C1-CA433A3A55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26FA-98D1-4CD6-884A-78413CF186DA}" type="datetimeFigureOut">
              <a:rPr lang="nl-BE" smtClean="0"/>
              <a:t>22/04/2014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A728-D74B-455D-89C1-CA433A3A55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26FA-98D1-4CD6-884A-78413CF186DA}" type="datetimeFigureOut">
              <a:rPr lang="nl-BE" smtClean="0"/>
              <a:t>22/04/2014</a:t>
            </a:fld>
            <a:endParaRPr lang="nl-BE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A728-D74B-455D-89C1-CA433A3A55E1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26FA-98D1-4CD6-884A-78413CF186DA}" type="datetimeFigureOut">
              <a:rPr lang="nl-BE" smtClean="0"/>
              <a:t>22/04/2014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A728-D74B-455D-89C1-CA433A3A55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26FA-98D1-4CD6-884A-78413CF186DA}" type="datetimeFigureOut">
              <a:rPr lang="nl-BE" smtClean="0"/>
              <a:t>22/04/2014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A728-D74B-455D-89C1-CA433A3A55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26FA-98D1-4CD6-884A-78413CF186DA}" type="datetimeFigureOut">
              <a:rPr lang="nl-BE" smtClean="0"/>
              <a:t>22/04/2014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A728-D74B-455D-89C1-CA433A3A55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26FA-98D1-4CD6-884A-78413CF186DA}" type="datetimeFigureOut">
              <a:rPr lang="nl-BE" smtClean="0"/>
              <a:t>22/04/2014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A728-D74B-455D-89C1-CA433A3A55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26FA-98D1-4CD6-884A-78413CF186DA}" type="datetimeFigureOut">
              <a:rPr lang="nl-BE" smtClean="0"/>
              <a:t>22/04/2014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A728-D74B-455D-89C1-CA433A3A55E1}" type="slidenum">
              <a:rPr lang="nl-BE" smtClean="0"/>
              <a:t>‹nr.›</a:t>
            </a:fld>
            <a:endParaRPr lang="nl-BE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26FA-98D1-4CD6-884A-78413CF186DA}" type="datetimeFigureOut">
              <a:rPr lang="nl-BE" smtClean="0"/>
              <a:t>22/04/2014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A728-D74B-455D-89C1-CA433A3A55E1}" type="slidenum">
              <a:rPr lang="nl-BE" smtClean="0"/>
              <a:t>‹nr.›</a:t>
            </a:fld>
            <a:endParaRPr lang="nl-BE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6B326FA-98D1-4CD6-884A-78413CF186DA}" type="datetimeFigureOut">
              <a:rPr lang="nl-BE" smtClean="0"/>
              <a:t>22/04/2014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0B8A728-D74B-455D-89C1-CA433A3A55E1}" type="slidenum">
              <a:rPr lang="nl-BE" smtClean="0"/>
              <a:t>‹nr.›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BE" sz="6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Kloklezen</a:t>
            </a:r>
            <a:endParaRPr lang="nl-BE" sz="66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01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…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72" y="2049872"/>
            <a:ext cx="2758256" cy="2758256"/>
          </a:xfrm>
        </p:spPr>
      </p:pic>
      <p:sp>
        <p:nvSpPr>
          <p:cNvPr id="5" name="Tekstvak 4"/>
          <p:cNvSpPr txBox="1"/>
          <p:nvPr/>
        </p:nvSpPr>
        <p:spPr>
          <a:xfrm>
            <a:off x="395536" y="587727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smtClean="0"/>
              <a:t>5 over 7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88721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…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72" y="2049872"/>
            <a:ext cx="2758256" cy="2758256"/>
          </a:xfrm>
        </p:spPr>
      </p:pic>
      <p:sp>
        <p:nvSpPr>
          <p:cNvPr id="5" name="Tekstvak 4"/>
          <p:cNvSpPr txBox="1"/>
          <p:nvPr/>
        </p:nvSpPr>
        <p:spPr>
          <a:xfrm>
            <a:off x="539552" y="587727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smtClean="0"/>
              <a:t>5 voor 2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88721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…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72" y="2049872"/>
            <a:ext cx="2758256" cy="2758256"/>
          </a:xfrm>
        </p:spPr>
      </p:pic>
      <p:sp>
        <p:nvSpPr>
          <p:cNvPr id="5" name="Tekstvak 4"/>
          <p:cNvSpPr txBox="1"/>
          <p:nvPr/>
        </p:nvSpPr>
        <p:spPr>
          <a:xfrm>
            <a:off x="611560" y="566124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smtClean="0"/>
              <a:t>5 over half 3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88721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…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72" y="2049872"/>
            <a:ext cx="2758256" cy="2758256"/>
          </a:xfrm>
        </p:spPr>
      </p:pic>
      <p:sp>
        <p:nvSpPr>
          <p:cNvPr id="5" name="Tekstvak 4"/>
          <p:cNvSpPr txBox="1"/>
          <p:nvPr/>
        </p:nvSpPr>
        <p:spPr>
          <a:xfrm>
            <a:off x="395536" y="602128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smtClean="0"/>
              <a:t>5 voor half 8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88721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…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906" y="2163906"/>
            <a:ext cx="2530189" cy="2530189"/>
          </a:xfrm>
        </p:spPr>
      </p:pic>
      <p:sp>
        <p:nvSpPr>
          <p:cNvPr id="5" name="Tekstvak 4"/>
          <p:cNvSpPr txBox="1"/>
          <p:nvPr/>
        </p:nvSpPr>
        <p:spPr>
          <a:xfrm>
            <a:off x="1115616" y="594928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smtClean="0"/>
              <a:t>1 uur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12156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… 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60" y="2168860"/>
            <a:ext cx="2520281" cy="2520281"/>
          </a:xfrm>
        </p:spPr>
      </p:pic>
      <p:sp>
        <p:nvSpPr>
          <p:cNvPr id="5" name="Tekstvak 4"/>
          <p:cNvSpPr txBox="1"/>
          <p:nvPr/>
        </p:nvSpPr>
        <p:spPr>
          <a:xfrm>
            <a:off x="1475656" y="594928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smtClean="0"/>
              <a:t>half 1  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161331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…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98" y="2091898"/>
            <a:ext cx="2674205" cy="2674205"/>
          </a:xfrm>
        </p:spPr>
      </p:pic>
      <p:sp>
        <p:nvSpPr>
          <p:cNvPr id="5" name="Tekstvak 4"/>
          <p:cNvSpPr txBox="1"/>
          <p:nvPr/>
        </p:nvSpPr>
        <p:spPr>
          <a:xfrm>
            <a:off x="1752391" y="594928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/>
              <a:t>k</a:t>
            </a:r>
            <a:r>
              <a:rPr lang="nl-BE" sz="3600" dirty="0" smtClean="0"/>
              <a:t>wart over 5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325056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…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876" y="2085876"/>
            <a:ext cx="2686248" cy="2686248"/>
          </a:xfrm>
        </p:spPr>
      </p:pic>
      <p:sp>
        <p:nvSpPr>
          <p:cNvPr id="5" name="Tekstvak 4"/>
          <p:cNvSpPr txBox="1"/>
          <p:nvPr/>
        </p:nvSpPr>
        <p:spPr>
          <a:xfrm>
            <a:off x="1475656" y="594928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/>
              <a:t>k</a:t>
            </a:r>
            <a:r>
              <a:rPr lang="nl-BE" sz="3600" dirty="0" smtClean="0"/>
              <a:t>wart voor 12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88721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…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939" y="2050939"/>
            <a:ext cx="2756123" cy="2756123"/>
          </a:xfrm>
        </p:spPr>
      </p:pic>
      <p:sp>
        <p:nvSpPr>
          <p:cNvPr id="6" name="Tekstvak 5"/>
          <p:cNvSpPr txBox="1"/>
          <p:nvPr/>
        </p:nvSpPr>
        <p:spPr>
          <a:xfrm>
            <a:off x="1013876" y="594928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smtClean="0"/>
              <a:t>10 over 5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88721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…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72" y="2049872"/>
            <a:ext cx="2758256" cy="2758256"/>
          </a:xfrm>
        </p:spPr>
      </p:pic>
      <p:sp>
        <p:nvSpPr>
          <p:cNvPr id="5" name="Tekstvak 4"/>
          <p:cNvSpPr txBox="1"/>
          <p:nvPr/>
        </p:nvSpPr>
        <p:spPr>
          <a:xfrm>
            <a:off x="683568" y="602128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smtClean="0"/>
              <a:t>10 voor 5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88721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…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72" y="2049872"/>
            <a:ext cx="2758256" cy="2758256"/>
          </a:xfrm>
        </p:spPr>
      </p:pic>
      <p:sp>
        <p:nvSpPr>
          <p:cNvPr id="5" name="Tekstvak 4"/>
          <p:cNvSpPr txBox="1"/>
          <p:nvPr/>
        </p:nvSpPr>
        <p:spPr>
          <a:xfrm>
            <a:off x="755576" y="587727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smtClean="0"/>
              <a:t>10 over half 3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88721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Het is …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72" y="2049872"/>
            <a:ext cx="2758256" cy="2758256"/>
          </a:xfrm>
        </p:spPr>
      </p:pic>
      <p:sp>
        <p:nvSpPr>
          <p:cNvPr id="5" name="Tekstvak 4"/>
          <p:cNvSpPr txBox="1"/>
          <p:nvPr/>
        </p:nvSpPr>
        <p:spPr>
          <a:xfrm>
            <a:off x="323528" y="587727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smtClean="0"/>
              <a:t>10 voor half 6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88721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Vlechtwerk">
  <a:themeElements>
    <a:clrScheme name="Vlechtwerk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echtwerk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</TotalTime>
  <Words>75</Words>
  <Application>Microsoft Office PowerPoint</Application>
  <PresentationFormat>Diavoorstelling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Vlechtwerk</vt:lpstr>
      <vt:lpstr>Kloklezen</vt:lpstr>
      <vt:lpstr>Het is …</vt:lpstr>
      <vt:lpstr>Het is … </vt:lpstr>
      <vt:lpstr>Het is …</vt:lpstr>
      <vt:lpstr>Het is …</vt:lpstr>
      <vt:lpstr>Het is …</vt:lpstr>
      <vt:lpstr>Het is …</vt:lpstr>
      <vt:lpstr>Het is …</vt:lpstr>
      <vt:lpstr>Het is …</vt:lpstr>
      <vt:lpstr>Het is …</vt:lpstr>
      <vt:lpstr>Het is …</vt:lpstr>
      <vt:lpstr>Het is …</vt:lpstr>
      <vt:lpstr>Het is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Kloklezen</dc:title>
  <dc:creator>Michiel</dc:creator>
  <cp:lastModifiedBy>Michiel</cp:lastModifiedBy>
  <cp:revision>4</cp:revision>
  <dcterms:created xsi:type="dcterms:W3CDTF">2014-04-22T13:13:04Z</dcterms:created>
  <dcterms:modified xsi:type="dcterms:W3CDTF">2014-04-22T13:46:26Z</dcterms:modified>
</cp:coreProperties>
</file>