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F373-D8AB-4F1B-9355-1B8931BE124D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535C-5206-40FA-B02B-60C77FD0B28E}" type="slidenum">
              <a:rPr lang="nl-BE" smtClean="0"/>
              <a:t>‹nr.›</a:t>
            </a:fld>
            <a:endParaRPr lang="nl-BE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F373-D8AB-4F1B-9355-1B8931BE124D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535C-5206-40FA-B02B-60C77FD0B28E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F373-D8AB-4F1B-9355-1B8931BE124D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535C-5206-40FA-B02B-60C77FD0B28E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F373-D8AB-4F1B-9355-1B8931BE124D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535C-5206-40FA-B02B-60C77FD0B28E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F373-D8AB-4F1B-9355-1B8931BE124D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535C-5206-40FA-B02B-60C77FD0B28E}" type="slidenum">
              <a:rPr lang="nl-BE" smtClean="0"/>
              <a:t>‹nr.›</a:t>
            </a:fld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F373-D8AB-4F1B-9355-1B8931BE124D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535C-5206-40FA-B02B-60C77FD0B28E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F373-D8AB-4F1B-9355-1B8931BE124D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535C-5206-40FA-B02B-60C77FD0B28E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F373-D8AB-4F1B-9355-1B8931BE124D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535C-5206-40FA-B02B-60C77FD0B28E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F373-D8AB-4F1B-9355-1B8931BE124D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535C-5206-40FA-B02B-60C77FD0B28E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F373-D8AB-4F1B-9355-1B8931BE124D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535C-5206-40FA-B02B-60C77FD0B28E}" type="slidenum">
              <a:rPr lang="nl-BE" smtClean="0"/>
              <a:t>‹nr.›</a:t>
            </a:fld>
            <a:endParaRPr lang="nl-BE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F373-D8AB-4F1B-9355-1B8931BE124D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535C-5206-40FA-B02B-60C77FD0B28E}" type="slidenum">
              <a:rPr lang="nl-BE" smtClean="0"/>
              <a:t>‹nr.›</a:t>
            </a:fld>
            <a:endParaRPr lang="nl-BE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4F7F373-D8AB-4F1B-9355-1B8931BE124D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E01535C-5206-40FA-B02B-60C77FD0B28E}" type="slidenum">
              <a:rPr lang="nl-BE" smtClean="0"/>
              <a:t>‹nr.›</a:t>
            </a:fld>
            <a:endParaRPr lang="nl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BE" sz="3700" dirty="0" smtClean="0"/>
              <a:t>Het juiste tijdstip?</a:t>
            </a:r>
            <a:endParaRPr lang="nl-BE" sz="37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8960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/>
              <a:t>Het is 5 na 12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210619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/>
              <a:t>Het is 5 voor 5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197837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/>
              <a:t>Het is 10 over 7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323453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/>
              <a:t>Het is 10 over half 6 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343983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/>
              <a:t>Het is 6 uur 20 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8243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/>
              <a:t>Het is 7 uur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122204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/>
              <a:t>Het is 10 over half 8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382210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/>
              <a:t>Het is 10 over 10 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236245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/>
              <a:t>Het is 10 uur </a:t>
            </a:r>
            <a:endParaRPr lang="nl-BE" dirty="0"/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109019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/>
              <a:t>Het is kwart voor 12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288716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/>
              <a:t>Het is 20 voor 5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196186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/>
              <a:t>Het is 11 uur 50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169196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echtwerk">
  <a:themeElements>
    <a:clrScheme name="Vlechtwerk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echtwerk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73</TotalTime>
  <Words>64</Words>
  <Application>Microsoft Office PowerPoint</Application>
  <PresentationFormat>Diavoorstelling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Vlechtwerk</vt:lpstr>
      <vt:lpstr>Het juiste tijdstip?</vt:lpstr>
      <vt:lpstr>Het is 6 uur 20 </vt:lpstr>
      <vt:lpstr>Het is 7 uur</vt:lpstr>
      <vt:lpstr>Het is 10 over half 8</vt:lpstr>
      <vt:lpstr>Het is 10 over 10 </vt:lpstr>
      <vt:lpstr>Het is 10 uur </vt:lpstr>
      <vt:lpstr>Het is kwart voor 12</vt:lpstr>
      <vt:lpstr>Het is 20 voor 5</vt:lpstr>
      <vt:lpstr>Het is 11 uur 50</vt:lpstr>
      <vt:lpstr>Het is 5 na 12</vt:lpstr>
      <vt:lpstr>Het is 5 voor 5</vt:lpstr>
      <vt:lpstr>Het is 10 over 7</vt:lpstr>
      <vt:lpstr>Het is 10 over half 6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juiste tijdstip?</dc:title>
  <dc:creator>Michiel</dc:creator>
  <cp:lastModifiedBy>Michiel</cp:lastModifiedBy>
  <cp:revision>4</cp:revision>
  <dcterms:created xsi:type="dcterms:W3CDTF">2014-04-22T14:53:30Z</dcterms:created>
  <dcterms:modified xsi:type="dcterms:W3CDTF">2014-05-28T17:03:11Z</dcterms:modified>
</cp:coreProperties>
</file>