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60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154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301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910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672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418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372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654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603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961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734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7A0C-C677-4B2A-8140-3CA6F6670161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B8F2E-87CE-4DB1-8D09-7DBE7F5D33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202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689" y="116632"/>
            <a:ext cx="7772400" cy="1470025"/>
          </a:xfrm>
        </p:spPr>
        <p:txBody>
          <a:bodyPr/>
          <a:lstStyle/>
          <a:p>
            <a:r>
              <a:rPr lang="nl-BE" dirty="0" smtClean="0">
                <a:latin typeface="Bookman Old Style" panose="02050604050505020204" pitchFamily="18" charset="0"/>
              </a:rPr>
              <a:t>De Kruisweg van Jezus</a:t>
            </a:r>
            <a:endParaRPr lang="nl-BE" dirty="0">
              <a:latin typeface="Bookman Old Style" panose="020506040505050202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1026" name="Picture 2" descr="http://2.bp.blogspot.com/-yHKUX-X7UiI/T3jcq1y_DLI/AAAAAAAAE0Q/AB3D2rCGUkw/s1600/Lijdende+Christus-2007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2844" y="1268760"/>
            <a:ext cx="5238312" cy="534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2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9. Jezus valt voor de derde keer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57639" y="1926738"/>
            <a:ext cx="3290905" cy="3847158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9952" y="2420888"/>
            <a:ext cx="4896544" cy="288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0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10. Jezus wordt van zijn kleren beroofd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26248" y="2086120"/>
            <a:ext cx="3290905" cy="3528392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56248" y="1556792"/>
            <a:ext cx="5112568" cy="471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11. Jezus wordt aan het kruis genageld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06268" y="1978108"/>
            <a:ext cx="3290905" cy="3744416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7944" y="1556791"/>
            <a:ext cx="4464496" cy="485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12. Jezus sterft aan het kruis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06268" y="1978108"/>
            <a:ext cx="3290905" cy="3744416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9572" y="2492896"/>
            <a:ext cx="5020810" cy="262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0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13. Jezus wordt van het kruis genomen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34260" y="2050116"/>
            <a:ext cx="3290905" cy="3600400"/>
          </a:xfr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6505" y="2378151"/>
            <a:ext cx="5097983" cy="299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8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14. Jezus wordt in het graf gelegd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34260" y="2050116"/>
            <a:ext cx="3290905" cy="360040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3928" y="2060848"/>
            <a:ext cx="5049475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74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15. Nieuw leven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0244" y="2122124"/>
            <a:ext cx="3290905" cy="345638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4614" y="2132856"/>
            <a:ext cx="5269873" cy="341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0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1. Jezus wordt ter dood veroordeeld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34260" y="1978108"/>
            <a:ext cx="3290905" cy="3744416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3927" y="2564904"/>
            <a:ext cx="5066141" cy="247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6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2. Jezus neemt het kruis op zijn schouders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34260" y="2050116"/>
            <a:ext cx="3290905" cy="3744416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3928" y="2420888"/>
            <a:ext cx="5112568" cy="298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8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3. Jezus valt voor de eerste keer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70264" y="1942104"/>
            <a:ext cx="3290905" cy="381642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1596" y="2060848"/>
            <a:ext cx="5044899" cy="347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3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4. Ontmoeting met Maria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34260" y="1978108"/>
            <a:ext cx="3290905" cy="3744416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3928" y="2204864"/>
            <a:ext cx="5040560" cy="32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7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5. Simon van </a:t>
            </a:r>
            <a:r>
              <a:rPr lang="nl-BE" sz="3600" dirty="0" err="1" smtClean="0">
                <a:latin typeface="Bookman Old Style" panose="02050604050505020204" pitchFamily="18" charset="0"/>
              </a:rPr>
              <a:t>Cyrene</a:t>
            </a:r>
            <a:r>
              <a:rPr lang="nl-BE" sz="3600" dirty="0" smtClean="0">
                <a:latin typeface="Bookman Old Style" panose="02050604050505020204" pitchFamily="18" charset="0"/>
              </a:rPr>
              <a:t> helpt het kruis dragen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26248" y="2086120"/>
            <a:ext cx="3290905" cy="3528392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6389" y="2348880"/>
            <a:ext cx="5330107" cy="299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3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6. Veronica droogt Jezus’ tranen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42272" y="1942104"/>
            <a:ext cx="3290905" cy="381642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7944" y="1988840"/>
            <a:ext cx="4896544" cy="381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8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7. Jezus valt voor de tweede keer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1960" y="2043844"/>
            <a:ext cx="4680518" cy="339138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61062" y="1795321"/>
            <a:ext cx="2925333" cy="3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8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Bookman Old Style" panose="02050604050505020204" pitchFamily="18" charset="0"/>
              </a:rPr>
              <a:t>8. Jezus troost de vrouwen</a:t>
            </a:r>
            <a:endParaRPr lang="nl-BE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42272" y="1870096"/>
            <a:ext cx="3290905" cy="396044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1960" y="2348880"/>
            <a:ext cx="4752528" cy="302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3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114</Words>
  <Application>Microsoft Office PowerPoint</Application>
  <PresentationFormat>Diavoorstelling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De Kruisweg van Jezus</vt:lpstr>
      <vt:lpstr>1. Jezus wordt ter dood veroordeeld</vt:lpstr>
      <vt:lpstr>2. Jezus neemt het kruis op zijn schouders</vt:lpstr>
      <vt:lpstr>3. Jezus valt voor de eerste keer</vt:lpstr>
      <vt:lpstr>4. Ontmoeting met Maria</vt:lpstr>
      <vt:lpstr>5. Simon van Cyrene helpt het kruis dragen</vt:lpstr>
      <vt:lpstr>6. Veronica droogt Jezus’ tranen</vt:lpstr>
      <vt:lpstr>7. Jezus valt voor de tweede keer</vt:lpstr>
      <vt:lpstr>8. Jezus troost de vrouwen</vt:lpstr>
      <vt:lpstr>9. Jezus valt voor de derde keer</vt:lpstr>
      <vt:lpstr>10. Jezus wordt van zijn kleren beroofd</vt:lpstr>
      <vt:lpstr>11. Jezus wordt aan het kruis genageld</vt:lpstr>
      <vt:lpstr>12. Jezus sterft aan het kruis</vt:lpstr>
      <vt:lpstr>13. Jezus wordt van het kruis genomen</vt:lpstr>
      <vt:lpstr>14. Jezus wordt in het graf gelegd</vt:lpstr>
      <vt:lpstr>15. Nieuw leven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Kruisweg van Jezus</dc:title>
  <dc:creator>Michiel</dc:creator>
  <cp:lastModifiedBy>Michiel</cp:lastModifiedBy>
  <cp:revision>5</cp:revision>
  <dcterms:created xsi:type="dcterms:W3CDTF">2014-05-08T14:45:51Z</dcterms:created>
  <dcterms:modified xsi:type="dcterms:W3CDTF">2014-05-28T17:04:19Z</dcterms:modified>
</cp:coreProperties>
</file>