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D499-9F6D-4E6A-B15C-29B3F4C44BE8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0098-6A1B-4423-9CE4-11C4107AEE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460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D499-9F6D-4E6A-B15C-29B3F4C44BE8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0098-6A1B-4423-9CE4-11C4107AEE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08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D499-9F6D-4E6A-B15C-29B3F4C44BE8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0098-6A1B-4423-9CE4-11C4107AEE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422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D499-9F6D-4E6A-B15C-29B3F4C44BE8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0098-6A1B-4423-9CE4-11C4107AEE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31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D499-9F6D-4E6A-B15C-29B3F4C44BE8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0098-6A1B-4423-9CE4-11C4107AEE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988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D499-9F6D-4E6A-B15C-29B3F4C44BE8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0098-6A1B-4423-9CE4-11C4107AEE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983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D499-9F6D-4E6A-B15C-29B3F4C44BE8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0098-6A1B-4423-9CE4-11C4107AEE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365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D499-9F6D-4E6A-B15C-29B3F4C44BE8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0098-6A1B-4423-9CE4-11C4107AEE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78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D499-9F6D-4E6A-B15C-29B3F4C44BE8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0098-6A1B-4423-9CE4-11C4107AEE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57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D499-9F6D-4E6A-B15C-29B3F4C44BE8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0098-6A1B-4423-9CE4-11C4107AEE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628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D499-9F6D-4E6A-B15C-29B3F4C44BE8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0098-6A1B-4423-9CE4-11C4107AEE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561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5D499-9F6D-4E6A-B15C-29B3F4C44BE8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90098-6A1B-4423-9CE4-11C4107AEE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292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nl-BE" b="1" dirty="0" smtClean="0">
                <a:latin typeface="Bradley Hand ITC" panose="03070402050302030203" pitchFamily="66" charset="0"/>
              </a:rPr>
              <a:t>Soorten gebouwen, plaatsen en zaken</a:t>
            </a:r>
            <a:endParaRPr lang="nl-BE" b="1" dirty="0">
              <a:latin typeface="Bradley Hand ITC" panose="03070402050302030203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http://1.nieuwsbladcdn.be/Assets/Images_Upload/2012/07/07/Huldenberg_Luchtfoto_(1).JPG.h380.JPG.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28" y="1962978"/>
            <a:ext cx="7933344" cy="4678998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Jeugdcentrum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1643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Skatepark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7406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Bushalte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02742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Vijver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5748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Bioscoop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39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Bibliotheek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828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Café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72" y="1600200"/>
            <a:ext cx="6798656" cy="4525963"/>
          </a:xfrm>
        </p:spPr>
      </p:pic>
    </p:spTree>
    <p:extLst>
      <p:ext uri="{BB962C8B-B14F-4D97-AF65-F5344CB8AC3E}">
        <p14:creationId xmlns:p14="http://schemas.microsoft.com/office/powerpoint/2010/main" val="285455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Speelplein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4002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Sportcentrum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6446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Parking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4147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Apotheek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569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Containers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0293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Winkelcentrum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3946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Cultuurcentrum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8610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Hotel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844824"/>
            <a:ext cx="5786374" cy="4331514"/>
          </a:xfrm>
        </p:spPr>
      </p:pic>
    </p:spTree>
    <p:extLst>
      <p:ext uri="{BB962C8B-B14F-4D97-AF65-F5344CB8AC3E}">
        <p14:creationId xmlns:p14="http://schemas.microsoft.com/office/powerpoint/2010/main" val="63532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Zwembad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1944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Stadhuis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6622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Kledijcontainer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5294" y="1792718"/>
            <a:ext cx="2513412" cy="4140926"/>
          </a:xfrm>
        </p:spPr>
      </p:pic>
    </p:spTree>
    <p:extLst>
      <p:ext uri="{BB962C8B-B14F-4D97-AF65-F5344CB8AC3E}">
        <p14:creationId xmlns:p14="http://schemas.microsoft.com/office/powerpoint/2010/main" val="36197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Postkantoor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24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Ziekenhuis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373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Begraafplaats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1109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Tankstation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0679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Snoepwinkel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624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Kunstacademie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135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Park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1547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Kerk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8926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Tramhalte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132856"/>
            <a:ext cx="5955356" cy="3950386"/>
          </a:xfrm>
        </p:spPr>
      </p:pic>
    </p:spTree>
    <p:extLst>
      <p:ext uri="{BB962C8B-B14F-4D97-AF65-F5344CB8AC3E}">
        <p14:creationId xmlns:p14="http://schemas.microsoft.com/office/powerpoint/2010/main" val="28814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Standbeeld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090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School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5646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Supermarkt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9957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Restaurant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433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Station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7575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Bankkantoor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988840"/>
            <a:ext cx="5485201" cy="4113901"/>
          </a:xfrm>
        </p:spPr>
      </p:pic>
    </p:spTree>
    <p:extLst>
      <p:ext uri="{BB962C8B-B14F-4D97-AF65-F5344CB8AC3E}">
        <p14:creationId xmlns:p14="http://schemas.microsoft.com/office/powerpoint/2010/main" val="25679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Expo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1219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Stadion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6725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41</Words>
  <Application>Microsoft Office PowerPoint</Application>
  <PresentationFormat>Diavoorstelling (4:3)</PresentationFormat>
  <Paragraphs>36</Paragraphs>
  <Slides>36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Kantoorthema</vt:lpstr>
      <vt:lpstr>Soorten gebouwen, plaatsen en zaken</vt:lpstr>
      <vt:lpstr>Apotheek</vt:lpstr>
      <vt:lpstr>Tankstation</vt:lpstr>
      <vt:lpstr>Supermarkt</vt:lpstr>
      <vt:lpstr>Restaurant</vt:lpstr>
      <vt:lpstr>Station</vt:lpstr>
      <vt:lpstr>Bankkantoor</vt:lpstr>
      <vt:lpstr>Expo</vt:lpstr>
      <vt:lpstr>Stadion</vt:lpstr>
      <vt:lpstr>Jeugdcentrum</vt:lpstr>
      <vt:lpstr>Skatepark</vt:lpstr>
      <vt:lpstr>Bushalte</vt:lpstr>
      <vt:lpstr>Vijver</vt:lpstr>
      <vt:lpstr>Bioscoop</vt:lpstr>
      <vt:lpstr>Bibliotheek</vt:lpstr>
      <vt:lpstr>Café</vt:lpstr>
      <vt:lpstr>Speelplein</vt:lpstr>
      <vt:lpstr>Sportcentrum</vt:lpstr>
      <vt:lpstr>Parking</vt:lpstr>
      <vt:lpstr>Containers</vt:lpstr>
      <vt:lpstr>Winkelcentrum</vt:lpstr>
      <vt:lpstr>Cultuurcentrum</vt:lpstr>
      <vt:lpstr>Hotel</vt:lpstr>
      <vt:lpstr>Zwembad</vt:lpstr>
      <vt:lpstr>Stadhuis</vt:lpstr>
      <vt:lpstr>Kledijcontainer</vt:lpstr>
      <vt:lpstr>Postkantoor</vt:lpstr>
      <vt:lpstr>Ziekenhuis</vt:lpstr>
      <vt:lpstr>Begraafplaats</vt:lpstr>
      <vt:lpstr>Snoepwinkel</vt:lpstr>
      <vt:lpstr>Kunstacademie</vt:lpstr>
      <vt:lpstr>Park</vt:lpstr>
      <vt:lpstr>Kerk</vt:lpstr>
      <vt:lpstr>Tramhalte</vt:lpstr>
      <vt:lpstr>Standbeeld</vt:lpstr>
      <vt:lpstr>School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Soorten gebouwen, plaatsen en zaken</dc:title>
  <dc:creator>Michiel</dc:creator>
  <cp:lastModifiedBy>Michiel</cp:lastModifiedBy>
  <cp:revision>4</cp:revision>
  <dcterms:created xsi:type="dcterms:W3CDTF">2014-05-08T18:32:12Z</dcterms:created>
  <dcterms:modified xsi:type="dcterms:W3CDTF">2014-05-28T17:04:41Z</dcterms:modified>
</cp:coreProperties>
</file>