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4" r:id="rId2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DB1A-101C-4AB5-88ED-38859BE73996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A84C-0C12-4A8C-9267-19CD2D01C9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061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DB1A-101C-4AB5-88ED-38859BE73996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A84C-0C12-4A8C-9267-19CD2D01C9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723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DB1A-101C-4AB5-88ED-38859BE73996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A84C-0C12-4A8C-9267-19CD2D01C9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440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DB1A-101C-4AB5-88ED-38859BE73996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A84C-0C12-4A8C-9267-19CD2D01C9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02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DB1A-101C-4AB5-88ED-38859BE73996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A84C-0C12-4A8C-9267-19CD2D01C9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262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DB1A-101C-4AB5-88ED-38859BE73996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A84C-0C12-4A8C-9267-19CD2D01C9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730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DB1A-101C-4AB5-88ED-38859BE73996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A84C-0C12-4A8C-9267-19CD2D01C9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202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DB1A-101C-4AB5-88ED-38859BE73996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A84C-0C12-4A8C-9267-19CD2D01C9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335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DB1A-101C-4AB5-88ED-38859BE73996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A84C-0C12-4A8C-9267-19CD2D01C9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171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DB1A-101C-4AB5-88ED-38859BE73996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A84C-0C12-4A8C-9267-19CD2D01C9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237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DB1A-101C-4AB5-88ED-38859BE73996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A84C-0C12-4A8C-9267-19CD2D01C9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02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9DB1A-101C-4AB5-88ED-38859BE73996}" type="datetimeFigureOut">
              <a:rPr lang="nl-BE" smtClean="0"/>
              <a:t>28/05/2014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9A84C-0C12-4A8C-9267-19CD2D01C9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384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nl-BE" sz="13800" b="1" dirty="0" smtClean="0">
                <a:latin typeface="Juice ITC" panose="04040403040A02020202" pitchFamily="82" charset="0"/>
              </a:rPr>
              <a:t>Beroepen</a:t>
            </a:r>
            <a:endParaRPr lang="nl-BE" sz="13800" b="1" dirty="0">
              <a:latin typeface="Juice ITC" panose="04040403040A02020202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 descr="http://ictjufmia.classy.be/images/beroepen/jclic%20beroepe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2636912"/>
            <a:ext cx="7920879" cy="371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93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Dokter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611" y="1600200"/>
            <a:ext cx="6746777" cy="4525963"/>
          </a:xfrm>
        </p:spPr>
      </p:pic>
    </p:spTree>
    <p:extLst>
      <p:ext uri="{BB962C8B-B14F-4D97-AF65-F5344CB8AC3E}">
        <p14:creationId xmlns:p14="http://schemas.microsoft.com/office/powerpoint/2010/main" val="114485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Taxichauffeur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611" y="1600200"/>
            <a:ext cx="6746777" cy="4525963"/>
          </a:xfrm>
        </p:spPr>
      </p:pic>
    </p:spTree>
    <p:extLst>
      <p:ext uri="{BB962C8B-B14F-4D97-AF65-F5344CB8AC3E}">
        <p14:creationId xmlns:p14="http://schemas.microsoft.com/office/powerpoint/2010/main" val="71690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Apotheker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1556792"/>
            <a:ext cx="6757765" cy="4831370"/>
          </a:xfrm>
        </p:spPr>
      </p:pic>
    </p:spTree>
    <p:extLst>
      <p:ext uri="{BB962C8B-B14F-4D97-AF65-F5344CB8AC3E}">
        <p14:creationId xmlns:p14="http://schemas.microsoft.com/office/powerpoint/2010/main" val="189482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Schilder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123749"/>
            <a:ext cx="5001491" cy="392329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5896" y="3429000"/>
            <a:ext cx="5341600" cy="326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Kapper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844824"/>
            <a:ext cx="7477844" cy="4520807"/>
          </a:xfrm>
        </p:spPr>
      </p:pic>
    </p:spTree>
    <p:extLst>
      <p:ext uri="{BB962C8B-B14F-4D97-AF65-F5344CB8AC3E}">
        <p14:creationId xmlns:p14="http://schemas.microsoft.com/office/powerpoint/2010/main" val="14129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Fotograaf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611" y="1600200"/>
            <a:ext cx="6746777" cy="4525963"/>
          </a:xfrm>
        </p:spPr>
      </p:pic>
    </p:spTree>
    <p:extLst>
      <p:ext uri="{BB962C8B-B14F-4D97-AF65-F5344CB8AC3E}">
        <p14:creationId xmlns:p14="http://schemas.microsoft.com/office/powerpoint/2010/main" val="38849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Bakker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5796" y="1340768"/>
            <a:ext cx="3672408" cy="5265586"/>
          </a:xfrm>
        </p:spPr>
      </p:pic>
    </p:spTree>
    <p:extLst>
      <p:ext uri="{BB962C8B-B14F-4D97-AF65-F5344CB8AC3E}">
        <p14:creationId xmlns:p14="http://schemas.microsoft.com/office/powerpoint/2010/main" val="407246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Postbode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611" y="1600200"/>
            <a:ext cx="6746777" cy="4525963"/>
          </a:xfrm>
        </p:spPr>
      </p:pic>
    </p:spTree>
    <p:extLst>
      <p:ext uri="{BB962C8B-B14F-4D97-AF65-F5344CB8AC3E}">
        <p14:creationId xmlns:p14="http://schemas.microsoft.com/office/powerpoint/2010/main" val="173309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Bloemist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556792"/>
            <a:ext cx="5256584" cy="514925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6"/>
          <a:stretch/>
        </p:blipFill>
        <p:spPr>
          <a:xfrm rot="5400000">
            <a:off x="4143972" y="2992931"/>
            <a:ext cx="517653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1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Secretaris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611" y="1600200"/>
            <a:ext cx="6746777" cy="4525963"/>
          </a:xfrm>
        </p:spPr>
      </p:pic>
    </p:spTree>
    <p:extLst>
      <p:ext uri="{BB962C8B-B14F-4D97-AF65-F5344CB8AC3E}">
        <p14:creationId xmlns:p14="http://schemas.microsoft.com/office/powerpoint/2010/main" val="342918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Loodgieter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1556792"/>
            <a:ext cx="7117804" cy="4793846"/>
          </a:xfrm>
        </p:spPr>
      </p:pic>
    </p:spTree>
    <p:extLst>
      <p:ext uri="{BB962C8B-B14F-4D97-AF65-F5344CB8AC3E}">
        <p14:creationId xmlns:p14="http://schemas.microsoft.com/office/powerpoint/2010/main" val="293347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Brandweerman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700" y="2348880"/>
            <a:ext cx="8598601" cy="3600400"/>
          </a:xfrm>
        </p:spPr>
      </p:pic>
    </p:spTree>
    <p:extLst>
      <p:ext uri="{BB962C8B-B14F-4D97-AF65-F5344CB8AC3E}">
        <p14:creationId xmlns:p14="http://schemas.microsoft.com/office/powerpoint/2010/main" val="254053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Dierenarts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3238" y="1600201"/>
            <a:ext cx="6177524" cy="4930300"/>
          </a:xfrm>
        </p:spPr>
      </p:pic>
    </p:spTree>
    <p:extLst>
      <p:ext uri="{BB962C8B-B14F-4D97-AF65-F5344CB8AC3E}">
        <p14:creationId xmlns:p14="http://schemas.microsoft.com/office/powerpoint/2010/main" val="248828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Leerkracht / Onderwijzer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126" y="1352606"/>
            <a:ext cx="6613748" cy="4773557"/>
          </a:xfrm>
        </p:spPr>
      </p:pic>
    </p:spTree>
    <p:extLst>
      <p:ext uri="{BB962C8B-B14F-4D97-AF65-F5344CB8AC3E}">
        <p14:creationId xmlns:p14="http://schemas.microsoft.com/office/powerpoint/2010/main" val="20266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Bankier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5700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Slager / Beenhouwer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903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Kruidenier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540" y="1600200"/>
            <a:ext cx="7404920" cy="4493096"/>
          </a:xfrm>
        </p:spPr>
      </p:pic>
    </p:spTree>
    <p:extLst>
      <p:ext uri="{BB962C8B-B14F-4D97-AF65-F5344CB8AC3E}">
        <p14:creationId xmlns:p14="http://schemas.microsoft.com/office/powerpoint/2010/main" val="35781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DJ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4587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Muzikant / Gitarist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1628800"/>
            <a:ext cx="3166151" cy="4788804"/>
          </a:xfrm>
        </p:spPr>
      </p:pic>
    </p:spTree>
    <p:extLst>
      <p:ext uri="{BB962C8B-B14F-4D97-AF65-F5344CB8AC3E}">
        <p14:creationId xmlns:p14="http://schemas.microsoft.com/office/powerpoint/2010/main" val="236190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Schoenmaker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118" y="1600200"/>
            <a:ext cx="6757765" cy="4847945"/>
          </a:xfrm>
        </p:spPr>
      </p:pic>
    </p:spTree>
    <p:extLst>
      <p:ext uri="{BB962C8B-B14F-4D97-AF65-F5344CB8AC3E}">
        <p14:creationId xmlns:p14="http://schemas.microsoft.com/office/powerpoint/2010/main" val="145691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Kok / Chef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611" y="1600200"/>
            <a:ext cx="6746777" cy="4525963"/>
          </a:xfrm>
        </p:spPr>
      </p:pic>
    </p:spTree>
    <p:extLst>
      <p:ext uri="{BB962C8B-B14F-4D97-AF65-F5344CB8AC3E}">
        <p14:creationId xmlns:p14="http://schemas.microsoft.com/office/powerpoint/2010/main" val="119029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Elektricien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4" y="1844824"/>
            <a:ext cx="6008177" cy="4244686"/>
          </a:xfrm>
        </p:spPr>
      </p:pic>
    </p:spTree>
    <p:extLst>
      <p:ext uri="{BB962C8B-B14F-4D97-AF65-F5344CB8AC3E}">
        <p14:creationId xmlns:p14="http://schemas.microsoft.com/office/powerpoint/2010/main" val="253555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Architect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1014" y="1916832"/>
            <a:ext cx="6641973" cy="4209331"/>
          </a:xfrm>
        </p:spPr>
      </p:pic>
    </p:spTree>
    <p:extLst>
      <p:ext uri="{BB962C8B-B14F-4D97-AF65-F5344CB8AC3E}">
        <p14:creationId xmlns:p14="http://schemas.microsoft.com/office/powerpoint/2010/main" val="47593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Schrijver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4" y="1484784"/>
            <a:ext cx="6037684" cy="5062521"/>
          </a:xfrm>
        </p:spPr>
      </p:pic>
    </p:spTree>
    <p:extLst>
      <p:ext uri="{BB962C8B-B14F-4D97-AF65-F5344CB8AC3E}">
        <p14:creationId xmlns:p14="http://schemas.microsoft.com/office/powerpoint/2010/main" val="354867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Tuinman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611" y="1600200"/>
            <a:ext cx="6746777" cy="4525963"/>
          </a:xfrm>
        </p:spPr>
      </p:pic>
    </p:spTree>
    <p:extLst>
      <p:ext uri="{BB962C8B-B14F-4D97-AF65-F5344CB8AC3E}">
        <p14:creationId xmlns:p14="http://schemas.microsoft.com/office/powerpoint/2010/main" val="182440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34</Words>
  <Application>Microsoft Office PowerPoint</Application>
  <PresentationFormat>Diavoorstelling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Kantoorthema</vt:lpstr>
      <vt:lpstr>Beroepen</vt:lpstr>
      <vt:lpstr>Loodgieter</vt:lpstr>
      <vt:lpstr>Muzikant / Gitarist</vt:lpstr>
      <vt:lpstr>Schoenmaker</vt:lpstr>
      <vt:lpstr>Kok / Chef</vt:lpstr>
      <vt:lpstr>Elektricien</vt:lpstr>
      <vt:lpstr>Architect</vt:lpstr>
      <vt:lpstr>Schrijver</vt:lpstr>
      <vt:lpstr>Tuinman</vt:lpstr>
      <vt:lpstr>Dokter</vt:lpstr>
      <vt:lpstr>Taxichauffeur</vt:lpstr>
      <vt:lpstr>Apotheker</vt:lpstr>
      <vt:lpstr>Schilder</vt:lpstr>
      <vt:lpstr>Kapper</vt:lpstr>
      <vt:lpstr>Fotograaf</vt:lpstr>
      <vt:lpstr>Bakker</vt:lpstr>
      <vt:lpstr>Postbode</vt:lpstr>
      <vt:lpstr>Bloemist</vt:lpstr>
      <vt:lpstr>Secretaris</vt:lpstr>
      <vt:lpstr>Brandweerman</vt:lpstr>
      <vt:lpstr>Dierenarts</vt:lpstr>
      <vt:lpstr>Leerkracht / Onderwijzer</vt:lpstr>
      <vt:lpstr>Bankier</vt:lpstr>
      <vt:lpstr>Slager / Beenhouwer</vt:lpstr>
      <vt:lpstr>Kruidenier</vt:lpstr>
      <vt:lpstr>DJ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Michiel</dc:creator>
  <cp:lastModifiedBy>Michiel</cp:lastModifiedBy>
  <cp:revision>7</cp:revision>
  <dcterms:created xsi:type="dcterms:W3CDTF">2014-05-12T14:55:31Z</dcterms:created>
  <dcterms:modified xsi:type="dcterms:W3CDTF">2014-05-28T17:04:55Z</dcterms:modified>
</cp:coreProperties>
</file>