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139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660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642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6539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049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503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466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291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029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81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74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bg2">
                <a:lumMod val="75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E46C-2A17-453F-84C9-3E9AF024D599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5C0A-4FCE-4EB4-88BB-11D860EB31F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699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nl-BE" sz="7200" dirty="0" smtClean="0">
                <a:latin typeface="Lucida Calligraphy" panose="03010101010101010101" pitchFamily="66" charset="0"/>
              </a:rPr>
              <a:t>Procenten</a:t>
            </a:r>
            <a:endParaRPr lang="nl-BE" sz="7200" dirty="0">
              <a:latin typeface="Lucida Calligraphy" panose="03010101010101010101" pitchFamily="66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743200" y="4005064"/>
            <a:ext cx="6400800" cy="1752600"/>
          </a:xfrm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 heel wat voorwerpen vinden we procenten terug. Hier zullen jullie zien welke voorwerpen.</a:t>
            </a:r>
            <a:endParaRPr lang="nl-B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http://economie-tweedejaars.jouwweb.nl/upload/a/0/7/economie-2m2/unknown.large.jpg?0.57945584668777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4" y="3429000"/>
            <a:ext cx="2760241" cy="276024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185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306" y="763985"/>
            <a:ext cx="7945388" cy="5330031"/>
          </a:xfrm>
        </p:spPr>
      </p:pic>
    </p:spTree>
    <p:extLst>
      <p:ext uri="{BB962C8B-B14F-4D97-AF65-F5344CB8AC3E}">
        <p14:creationId xmlns:p14="http://schemas.microsoft.com/office/powerpoint/2010/main" val="286339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306" y="763985"/>
            <a:ext cx="7945388" cy="5330031"/>
          </a:xfrm>
        </p:spPr>
      </p:pic>
    </p:spTree>
    <p:extLst>
      <p:ext uri="{BB962C8B-B14F-4D97-AF65-F5344CB8AC3E}">
        <p14:creationId xmlns:p14="http://schemas.microsoft.com/office/powerpoint/2010/main" val="1268084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306" y="763985"/>
            <a:ext cx="7945388" cy="5330031"/>
          </a:xfrm>
        </p:spPr>
      </p:pic>
    </p:spTree>
    <p:extLst>
      <p:ext uri="{BB962C8B-B14F-4D97-AF65-F5344CB8AC3E}">
        <p14:creationId xmlns:p14="http://schemas.microsoft.com/office/powerpoint/2010/main" val="39929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306" y="763985"/>
            <a:ext cx="7945388" cy="5330031"/>
          </a:xfrm>
        </p:spPr>
      </p:pic>
    </p:spTree>
    <p:extLst>
      <p:ext uri="{BB962C8B-B14F-4D97-AF65-F5344CB8AC3E}">
        <p14:creationId xmlns:p14="http://schemas.microsoft.com/office/powerpoint/2010/main" val="198514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7184" y="365919"/>
            <a:ext cx="4109633" cy="6126163"/>
          </a:xfrm>
        </p:spPr>
      </p:pic>
    </p:spTree>
    <p:extLst>
      <p:ext uri="{BB962C8B-B14F-4D97-AF65-F5344CB8AC3E}">
        <p14:creationId xmlns:p14="http://schemas.microsoft.com/office/powerpoint/2010/main" val="17693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306" y="763985"/>
            <a:ext cx="7945388" cy="5330031"/>
          </a:xfrm>
        </p:spPr>
      </p:pic>
    </p:spTree>
    <p:extLst>
      <p:ext uri="{BB962C8B-B14F-4D97-AF65-F5344CB8AC3E}">
        <p14:creationId xmlns:p14="http://schemas.microsoft.com/office/powerpoint/2010/main" val="219710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306" y="763985"/>
            <a:ext cx="7945388" cy="5330031"/>
          </a:xfrm>
        </p:spPr>
      </p:pic>
    </p:spTree>
    <p:extLst>
      <p:ext uri="{BB962C8B-B14F-4D97-AF65-F5344CB8AC3E}">
        <p14:creationId xmlns:p14="http://schemas.microsoft.com/office/powerpoint/2010/main" val="1358190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306" y="763985"/>
            <a:ext cx="7945388" cy="5330031"/>
          </a:xfrm>
        </p:spPr>
      </p:pic>
    </p:spTree>
    <p:extLst>
      <p:ext uri="{BB962C8B-B14F-4D97-AF65-F5344CB8AC3E}">
        <p14:creationId xmlns:p14="http://schemas.microsoft.com/office/powerpoint/2010/main" val="119968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306" y="763985"/>
            <a:ext cx="7945388" cy="5330031"/>
          </a:xfrm>
        </p:spPr>
      </p:pic>
    </p:spTree>
    <p:extLst>
      <p:ext uri="{BB962C8B-B14F-4D97-AF65-F5344CB8AC3E}">
        <p14:creationId xmlns:p14="http://schemas.microsoft.com/office/powerpoint/2010/main" val="231814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306" y="763985"/>
            <a:ext cx="7945388" cy="5330031"/>
          </a:xfrm>
        </p:spPr>
      </p:pic>
    </p:spTree>
    <p:extLst>
      <p:ext uri="{BB962C8B-B14F-4D97-AF65-F5344CB8AC3E}">
        <p14:creationId xmlns:p14="http://schemas.microsoft.com/office/powerpoint/2010/main" val="2559189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306" y="763985"/>
            <a:ext cx="7945388" cy="5330031"/>
          </a:xfrm>
        </p:spPr>
      </p:pic>
    </p:spTree>
    <p:extLst>
      <p:ext uri="{BB962C8B-B14F-4D97-AF65-F5344CB8AC3E}">
        <p14:creationId xmlns:p14="http://schemas.microsoft.com/office/powerpoint/2010/main" val="32319813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Diavoorstelling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Procenten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Procenten</dc:title>
  <dc:creator>Michiel</dc:creator>
  <cp:lastModifiedBy>Michiel</cp:lastModifiedBy>
  <cp:revision>3</cp:revision>
  <dcterms:created xsi:type="dcterms:W3CDTF">2014-05-13T09:17:35Z</dcterms:created>
  <dcterms:modified xsi:type="dcterms:W3CDTF">2014-05-28T17:05:36Z</dcterms:modified>
</cp:coreProperties>
</file>