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629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175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77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348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913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669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322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958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30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696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830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bg2">
                <a:lumMod val="75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4625-45AA-4AD0-B7A3-D5C410CFA25D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6A0F-3ED6-4C37-A326-E081E55DA1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922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dirty="0" smtClean="0">
                <a:latin typeface="Lucida Calligraphy" panose="03010101010101010101" pitchFamily="66" charset="0"/>
              </a:rPr>
              <a:t>Procenten</a:t>
            </a:r>
            <a:endParaRPr lang="nl-BE" sz="7200" dirty="0">
              <a:latin typeface="Lucida Calligraphy" panose="03010101010101010101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 heel wat voorwerpen staan procenten. Maar wat betekenen die procenten?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Korting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www.drsticker.nl/files/thumb/s/e/Full_colour_stickers_Sale___Uitverkoop_stickers_340_340_q_set-20-procent-kor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6247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47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Rente / Intrest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2050" name="Picture 2" descr="http://4.bp.blogspot.com/-sIFoxHjrEl0/Uc3VDBGasGI/AAAAAAAAEDc/6pDx5k_asaQ/s1600/De+Gelderlander+donderdag+4+april+1985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4009" y="1268760"/>
            <a:ext cx="4455983" cy="515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1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BTW (Belastingen)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246" y="1556792"/>
            <a:ext cx="7133508" cy="4785395"/>
          </a:xfrm>
        </p:spPr>
      </p:pic>
    </p:spTree>
    <p:extLst>
      <p:ext uri="{BB962C8B-B14F-4D97-AF65-F5344CB8AC3E}">
        <p14:creationId xmlns:p14="http://schemas.microsoft.com/office/powerpoint/2010/main" val="186301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Kledij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090" y="1412776"/>
            <a:ext cx="7261820" cy="4871471"/>
          </a:xfrm>
        </p:spPr>
      </p:pic>
    </p:spTree>
    <p:extLst>
      <p:ext uri="{BB962C8B-B14F-4D97-AF65-F5344CB8AC3E}">
        <p14:creationId xmlns:p14="http://schemas.microsoft.com/office/powerpoint/2010/main" val="332647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Voeding</a:t>
            </a:r>
            <a:endParaRPr lang="nl-BE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090" y="1412776"/>
            <a:ext cx="7261820" cy="4871471"/>
          </a:xfrm>
        </p:spPr>
      </p:pic>
    </p:spTree>
    <p:extLst>
      <p:ext uri="{BB962C8B-B14F-4D97-AF65-F5344CB8AC3E}">
        <p14:creationId xmlns:p14="http://schemas.microsoft.com/office/powerpoint/2010/main" val="48043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Rapport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402" y="1484784"/>
            <a:ext cx="7299196" cy="4896544"/>
          </a:xfrm>
        </p:spPr>
      </p:pic>
    </p:spTree>
    <p:extLst>
      <p:ext uri="{BB962C8B-B14F-4D97-AF65-F5344CB8AC3E}">
        <p14:creationId xmlns:p14="http://schemas.microsoft.com/office/powerpoint/2010/main" val="315065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Helling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3074" name="Picture 2" descr="http://laufspass.com/laufberichte/2007/images/vertikal-marathon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1780" y="1268760"/>
            <a:ext cx="3960440" cy="538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428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Diavoorstelling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Procenten</vt:lpstr>
      <vt:lpstr>Korting</vt:lpstr>
      <vt:lpstr>Rente / Intrest</vt:lpstr>
      <vt:lpstr>BTW (Belastingen)</vt:lpstr>
      <vt:lpstr>Kledij</vt:lpstr>
      <vt:lpstr>Voeding</vt:lpstr>
      <vt:lpstr>Rapport</vt:lpstr>
      <vt:lpstr>Helling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Procenten</dc:title>
  <dc:creator>Michiel</dc:creator>
  <cp:lastModifiedBy>Michiel</cp:lastModifiedBy>
  <cp:revision>2</cp:revision>
  <dcterms:created xsi:type="dcterms:W3CDTF">2014-05-13T10:24:33Z</dcterms:created>
  <dcterms:modified xsi:type="dcterms:W3CDTF">2014-05-28T17:05:52Z</dcterms:modified>
</cp:coreProperties>
</file>