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5AA0-B745-4932-95B2-3D71350146A7}" type="datetimeFigureOut">
              <a:rPr lang="nl-BE" smtClean="0"/>
              <a:t>13/05/2014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92B3-14A7-4F99-A47A-CF36A035E4C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70846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5AA0-B745-4932-95B2-3D71350146A7}" type="datetimeFigureOut">
              <a:rPr lang="nl-BE" smtClean="0"/>
              <a:t>13/05/2014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92B3-14A7-4F99-A47A-CF36A035E4C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3416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5AA0-B745-4932-95B2-3D71350146A7}" type="datetimeFigureOut">
              <a:rPr lang="nl-BE" smtClean="0"/>
              <a:t>13/05/2014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92B3-14A7-4F99-A47A-CF36A035E4C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3044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5AA0-B745-4932-95B2-3D71350146A7}" type="datetimeFigureOut">
              <a:rPr lang="nl-BE" smtClean="0"/>
              <a:t>13/05/2014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92B3-14A7-4F99-A47A-CF36A035E4C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98325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5AA0-B745-4932-95B2-3D71350146A7}" type="datetimeFigureOut">
              <a:rPr lang="nl-BE" smtClean="0"/>
              <a:t>13/05/2014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92B3-14A7-4F99-A47A-CF36A035E4C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52493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5AA0-B745-4932-95B2-3D71350146A7}" type="datetimeFigureOut">
              <a:rPr lang="nl-BE" smtClean="0"/>
              <a:t>13/05/2014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92B3-14A7-4F99-A47A-CF36A035E4C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2205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5AA0-B745-4932-95B2-3D71350146A7}" type="datetimeFigureOut">
              <a:rPr lang="nl-BE" smtClean="0"/>
              <a:t>13/05/2014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92B3-14A7-4F99-A47A-CF36A035E4C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85836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5AA0-B745-4932-95B2-3D71350146A7}" type="datetimeFigureOut">
              <a:rPr lang="nl-BE" smtClean="0"/>
              <a:t>13/05/2014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92B3-14A7-4F99-A47A-CF36A035E4C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6597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5AA0-B745-4932-95B2-3D71350146A7}" type="datetimeFigureOut">
              <a:rPr lang="nl-BE" smtClean="0"/>
              <a:t>13/05/2014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92B3-14A7-4F99-A47A-CF36A035E4C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96428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5AA0-B745-4932-95B2-3D71350146A7}" type="datetimeFigureOut">
              <a:rPr lang="nl-BE" smtClean="0"/>
              <a:t>13/05/2014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92B3-14A7-4F99-A47A-CF36A035E4C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9253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5AA0-B745-4932-95B2-3D71350146A7}" type="datetimeFigureOut">
              <a:rPr lang="nl-BE" smtClean="0"/>
              <a:t>13/05/2014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92B3-14A7-4F99-A47A-CF36A035E4C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47694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65AA0-B745-4932-95B2-3D71350146A7}" type="datetimeFigureOut">
              <a:rPr lang="nl-BE" smtClean="0"/>
              <a:t>13/05/2014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092B3-14A7-4F99-A47A-CF36A035E4C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7514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sz="7200" dirty="0" smtClean="0">
                <a:latin typeface="Lucida Calligraphy" panose="03010101010101010101" pitchFamily="66" charset="0"/>
              </a:rPr>
              <a:t>Procenten</a:t>
            </a:r>
            <a:endParaRPr lang="nl-BE" sz="7200" dirty="0">
              <a:latin typeface="Lucida Calligraphy" panose="03010101010101010101" pitchFamily="66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Procenten kunnen op verschillende manieren voorgesteld worden. Kijk maar mee!</a:t>
            </a:r>
            <a:endParaRPr lang="nl-B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29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Honderdveld</a:t>
            </a:r>
            <a:endParaRPr lang="nl-BE" dirty="0"/>
          </a:p>
        </p:txBody>
      </p:sp>
      <p:pic>
        <p:nvPicPr>
          <p:cNvPr id="1026" name="Picture 2" descr="http://www.sensupport.nl/typo3temp/pics/Honderdveld_97217abe27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84" r="2536" b="20852"/>
          <a:stretch/>
        </p:blipFill>
        <p:spPr bwMode="auto">
          <a:xfrm>
            <a:off x="2159732" y="1484784"/>
            <a:ext cx="4824536" cy="469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89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Strook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2050" name="Picture 2" descr="http://maxcdn.gynzy.com/bord/images/items/340x260.v2/56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3" t="63164" r="15551" b="23532"/>
          <a:stretch/>
        </p:blipFill>
        <p:spPr bwMode="auto">
          <a:xfrm>
            <a:off x="395536" y="2627515"/>
            <a:ext cx="4032448" cy="50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maxcdn.gynzy.com/bord/images/items/340x260.v2/56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63" t="63164" r="15551" b="23532"/>
          <a:stretch/>
        </p:blipFill>
        <p:spPr bwMode="auto">
          <a:xfrm>
            <a:off x="4427984" y="2627516"/>
            <a:ext cx="792088" cy="50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maxcdn.gynzy.com/bord/images/items/340x260.v2/56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63" t="63164" r="15551" b="23532"/>
          <a:stretch/>
        </p:blipFill>
        <p:spPr bwMode="auto">
          <a:xfrm>
            <a:off x="5220072" y="2627516"/>
            <a:ext cx="792088" cy="50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maxcdn.gynzy.com/bord/images/items/340x260.v2/56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63" t="63164" r="15551" b="23532"/>
          <a:stretch/>
        </p:blipFill>
        <p:spPr bwMode="auto">
          <a:xfrm>
            <a:off x="6012160" y="2627516"/>
            <a:ext cx="792088" cy="50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maxcdn.gynzy.com/bord/images/items/340x260.v2/56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63" t="63164" r="15551" b="23532"/>
          <a:stretch/>
        </p:blipFill>
        <p:spPr bwMode="auto">
          <a:xfrm>
            <a:off x="6804248" y="2627515"/>
            <a:ext cx="792088" cy="50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maxcdn.gynzy.com/bord/images/items/340x260.v2/56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63" t="63164" r="15551" b="23532"/>
          <a:stretch/>
        </p:blipFill>
        <p:spPr bwMode="auto">
          <a:xfrm>
            <a:off x="7596336" y="2627516"/>
            <a:ext cx="792088" cy="50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07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Lijnstuk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3074" name="Picture 2" descr="http://www.ergonomiesite.be/arbeid/vas/vas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120" r="9777" b="35518"/>
          <a:stretch/>
        </p:blipFill>
        <p:spPr bwMode="auto">
          <a:xfrm>
            <a:off x="899592" y="2463908"/>
            <a:ext cx="6978174" cy="374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eraccolade 3"/>
          <p:cNvSpPr/>
          <p:nvPr/>
        </p:nvSpPr>
        <p:spPr>
          <a:xfrm rot="5400000">
            <a:off x="3146318" y="968241"/>
            <a:ext cx="576064" cy="4536504"/>
          </a:xfrm>
          <a:prstGeom prst="rightBrac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5645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16</Words>
  <Application>Microsoft Office PowerPoint</Application>
  <PresentationFormat>Diavoorstelling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Kantoorthema</vt:lpstr>
      <vt:lpstr>Procenten</vt:lpstr>
      <vt:lpstr>Honderdveld</vt:lpstr>
      <vt:lpstr>Strook</vt:lpstr>
      <vt:lpstr>Lijnstuk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Procenten</dc:title>
  <dc:creator>Michiel</dc:creator>
  <cp:lastModifiedBy>Michiel</cp:lastModifiedBy>
  <cp:revision>3</cp:revision>
  <dcterms:created xsi:type="dcterms:W3CDTF">2014-05-13T12:23:28Z</dcterms:created>
  <dcterms:modified xsi:type="dcterms:W3CDTF">2014-05-13T13:38:47Z</dcterms:modified>
</cp:coreProperties>
</file>